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314" r:id="rId3"/>
    <p:sldId id="319" r:id="rId4"/>
    <p:sldId id="315" r:id="rId5"/>
    <p:sldId id="313" r:id="rId6"/>
    <p:sldId id="304" r:id="rId7"/>
    <p:sldId id="305" r:id="rId8"/>
    <p:sldId id="308" r:id="rId9"/>
    <p:sldId id="318" r:id="rId10"/>
    <p:sldId id="317" r:id="rId11"/>
    <p:sldId id="320" r:id="rId12"/>
    <p:sldId id="307" r:id="rId13"/>
    <p:sldId id="303" r:id="rId14"/>
    <p:sldId id="321" r:id="rId15"/>
    <p:sldId id="311" r:id="rId16"/>
    <p:sldId id="322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5A42B9-6032-4F8B-BE55-EAACFC3EF0C7}" v="21" dt="2023-03-14T10:21:20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810" autoAdjust="0"/>
  </p:normalViewPr>
  <p:slideViewPr>
    <p:cSldViewPr snapToGrid="0" showGuides="1">
      <p:cViewPr varScale="1">
        <p:scale>
          <a:sx n="82" d="100"/>
          <a:sy n="82" d="100"/>
        </p:scale>
        <p:origin x="715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8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15F5E7-67B5-44FC-B462-9878AFF2025B}" type="doc">
      <dgm:prSet loTypeId="urn:microsoft.com/office/officeart/2005/8/layout/hList6" loCatId="list" qsTypeId="urn:microsoft.com/office/officeart/2005/8/quickstyle/simple3" qsCatId="simple" csTypeId="urn:microsoft.com/office/officeart/2005/8/colors/accent4_1" csCatId="accent4" phldr="1"/>
      <dgm:spPr/>
      <dgm:t>
        <a:bodyPr/>
        <a:lstStyle/>
        <a:p>
          <a:endParaRPr lang="zh-CN" altLang="en-US"/>
        </a:p>
      </dgm:t>
    </dgm:pt>
    <dgm:pt modelId="{9A8AD113-869C-4826-B429-C88FF7F80DC4}">
      <dgm:prSet phldrT="[文本]" custT="1"/>
      <dgm:spPr/>
      <dgm:t>
        <a:bodyPr/>
        <a:lstStyle/>
        <a:p>
          <a:r>
            <a:rPr lang="zh-CN" altLang="en-US" sz="2800" dirty="0"/>
            <a:t>基本信息</a:t>
          </a:r>
        </a:p>
      </dgm:t>
    </dgm:pt>
    <dgm:pt modelId="{D0C39295-57C7-4536-801A-F44634AE4651}" type="par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4D381D5A-3272-432F-97AD-094BE8F5972C}" type="sib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F462F21E-629A-43A7-B99C-100DC43E762F}">
      <dgm:prSet phldrT="[文本]"/>
      <dgm:spPr/>
      <dgm:t>
        <a:bodyPr/>
        <a:lstStyle/>
        <a:p>
          <a:r>
            <a:rPr lang="zh-CN" altLang="en-US" sz="2800" dirty="0"/>
            <a:t>简介</a:t>
          </a:r>
        </a:p>
      </dgm:t>
    </dgm:pt>
    <dgm:pt modelId="{49A27B34-E524-4C34-842C-9469743F2014}" type="par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16CA8B44-9583-4B77-BFF2-1492A64C63C4}" type="sib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1164EE5F-9EDF-4E26-A9C6-4A00FA7ABBC8}">
      <dgm:prSet phldrT="[文本]"/>
      <dgm:spPr/>
      <dgm:t>
        <a:bodyPr/>
        <a:lstStyle/>
        <a:p>
          <a:r>
            <a:rPr lang="zh-CN" altLang="en-US" sz="2800" dirty="0"/>
            <a:t>分工</a:t>
          </a:r>
        </a:p>
      </dgm:t>
    </dgm:pt>
    <dgm:pt modelId="{985B10A2-7803-4ADD-8A02-82197F9DCC5A}" type="parTrans" cxnId="{758133B9-929C-47F4-BB32-E0961974B2DB}">
      <dgm:prSet/>
      <dgm:spPr/>
      <dgm:t>
        <a:bodyPr/>
        <a:lstStyle/>
        <a:p>
          <a:endParaRPr lang="zh-CN" altLang="en-US"/>
        </a:p>
      </dgm:t>
    </dgm:pt>
    <dgm:pt modelId="{D8DC9809-2382-4CD6-ADE4-03BA0803CBF8}" type="sibTrans" cxnId="{758133B9-929C-47F4-BB32-E0961974B2DB}">
      <dgm:prSet/>
      <dgm:spPr/>
      <dgm:t>
        <a:bodyPr/>
        <a:lstStyle/>
        <a:p>
          <a:endParaRPr lang="zh-CN" altLang="en-US"/>
        </a:p>
      </dgm:t>
    </dgm:pt>
    <dgm:pt modelId="{79132BC7-5F5B-46C5-92B5-75EFAB7F5AEE}">
      <dgm:prSet phldrT="[文本]" custT="1"/>
      <dgm:spPr/>
      <dgm:t>
        <a:bodyPr/>
        <a:lstStyle/>
        <a:p>
          <a:r>
            <a:rPr lang="zh-CN" altLang="en-US" sz="2800" dirty="0"/>
            <a:t>项目相关</a:t>
          </a:r>
        </a:p>
      </dgm:t>
    </dgm:pt>
    <dgm:pt modelId="{846B28DD-71C0-403D-91BD-C06DD910E8A6}" type="par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74D3942D-0116-4D13-90CB-7AE6776C21B3}" type="sib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1A54CC79-68F2-4500-B466-D48BBFC8E7CE}">
      <dgm:prSet phldrT="[文本]" custT="1"/>
      <dgm:spPr/>
      <dgm:t>
        <a:bodyPr/>
        <a:lstStyle/>
        <a:p>
          <a:r>
            <a:rPr lang="zh-CN" altLang="en-US" sz="2400" dirty="0"/>
            <a:t>开发流程</a:t>
          </a:r>
        </a:p>
      </dgm:t>
    </dgm:pt>
    <dgm:pt modelId="{9710669A-FBDA-4BCE-85D6-31637895F7E5}" type="par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89CEC603-C209-4CD5-A6FB-CBE1357491DF}" type="sib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2145A247-9BC1-4E90-AAAA-90DBAA91DCB9}">
      <dgm:prSet phldrT="[文本]" custT="1"/>
      <dgm:spPr/>
      <dgm:t>
        <a:bodyPr/>
        <a:lstStyle/>
        <a:p>
          <a:r>
            <a:rPr lang="zh-CN" altLang="en-US" sz="2400" dirty="0"/>
            <a:t>程序架构</a:t>
          </a:r>
        </a:p>
      </dgm:t>
    </dgm:pt>
    <dgm:pt modelId="{54B02BF8-C482-48C4-809F-59A42848EA70}" type="par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F0CD68A7-4437-4AAB-9268-4CA64FA4CE13}" type="sib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8C99D24E-AC34-4574-A58E-E74CCD5D54D7}">
      <dgm:prSet phldrT="[文本]" custT="1"/>
      <dgm:spPr/>
      <dgm:t>
        <a:bodyPr/>
        <a:lstStyle/>
        <a:p>
          <a:r>
            <a:rPr lang="zh-CN" altLang="en-US" sz="2800" dirty="0"/>
            <a:t>成果展示</a:t>
          </a:r>
        </a:p>
      </dgm:t>
    </dgm:pt>
    <dgm:pt modelId="{6424BDC3-7431-489B-AB47-A19C2DBDB0BA}" type="par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B06CD1A7-512F-48B2-B62F-251BB94D79C8}" type="sib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AFAA1814-ED01-4D18-A6E7-C90383C3156B}">
      <dgm:prSet phldrT="[文本]" custT="1"/>
      <dgm:spPr/>
      <dgm:t>
        <a:bodyPr/>
        <a:lstStyle/>
        <a:p>
          <a:r>
            <a:rPr lang="zh-CN" altLang="en-US" sz="2400" dirty="0"/>
            <a:t>视频展示</a:t>
          </a:r>
        </a:p>
      </dgm:t>
    </dgm:pt>
    <dgm:pt modelId="{64B3A2BB-74FD-4BBA-B7F3-653DC80DA993}" type="par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401DD848-8CCB-46DD-B98F-F893D3FB1C5F}" type="sib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3999BA29-66F2-45E7-8E83-1F66E653CC53}">
      <dgm:prSet phldrT="[文本]"/>
      <dgm:spPr/>
      <dgm:t>
        <a:bodyPr/>
        <a:lstStyle/>
        <a:p>
          <a:r>
            <a:rPr lang="zh-CN" altLang="en-US" sz="2800" dirty="0"/>
            <a:t>特点</a:t>
          </a:r>
          <a:r>
            <a:rPr lang="en-US" altLang="zh-CN" sz="2800" dirty="0"/>
            <a:t>\</a:t>
          </a:r>
          <a:r>
            <a:rPr lang="zh-CN" altLang="en-US" sz="2800" dirty="0"/>
            <a:t>优势</a:t>
          </a:r>
          <a:r>
            <a:rPr lang="en-US" altLang="zh-CN" sz="2800" dirty="0"/>
            <a:t>\</a:t>
          </a:r>
          <a:r>
            <a:rPr lang="zh-CN" altLang="en-US" sz="2800" dirty="0"/>
            <a:t>价值</a:t>
          </a:r>
        </a:p>
      </dgm:t>
    </dgm:pt>
    <dgm:pt modelId="{993A5E0A-E30E-4D8F-B940-6D26B34EFA2D}" type="par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60C49A30-EA8C-4CC0-80EE-97C90AE6CBD3}" type="sib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4C4A9061-7CCE-480B-A23D-FE9547439F42}">
      <dgm:prSet phldrT="[文本]"/>
      <dgm:spPr/>
      <dgm:t>
        <a:bodyPr/>
        <a:lstStyle/>
        <a:p>
          <a:endParaRPr lang="zh-CN" altLang="en-US" sz="2800" dirty="0"/>
        </a:p>
      </dgm:t>
    </dgm:pt>
    <dgm:pt modelId="{16A27C8C-87C6-4354-BA7C-D60801C72947}" type="par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EDC0FE96-C16A-4BEC-A303-1029F0E3DB23}" type="sib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022D8658-C14F-4870-942F-02716D278372}" type="pres">
      <dgm:prSet presAssocID="{3315F5E7-67B5-44FC-B462-9878AFF2025B}" presName="Name0" presStyleCnt="0">
        <dgm:presLayoutVars>
          <dgm:dir/>
          <dgm:resizeHandles val="exact"/>
        </dgm:presLayoutVars>
      </dgm:prSet>
      <dgm:spPr/>
    </dgm:pt>
    <dgm:pt modelId="{9734E305-00D5-4F22-B587-ED46F6435331}" type="pres">
      <dgm:prSet presAssocID="{9A8AD113-869C-4826-B429-C88FF7F80DC4}" presName="node" presStyleLbl="node1" presStyleIdx="0" presStyleCnt="3" custLinFactNeighborX="-48074" custLinFactNeighborY="-1360">
        <dgm:presLayoutVars>
          <dgm:bulletEnabled val="1"/>
        </dgm:presLayoutVars>
      </dgm:prSet>
      <dgm:spPr/>
    </dgm:pt>
    <dgm:pt modelId="{F189E051-54E7-4BE9-A610-3B9C7A1E9348}" type="pres">
      <dgm:prSet presAssocID="{4D381D5A-3272-432F-97AD-094BE8F5972C}" presName="sibTrans" presStyleCnt="0"/>
      <dgm:spPr/>
    </dgm:pt>
    <dgm:pt modelId="{F2D6D2DF-8ED5-4901-9968-38C94E330189}" type="pres">
      <dgm:prSet presAssocID="{79132BC7-5F5B-46C5-92B5-75EFAB7F5AEE}" presName="node" presStyleLbl="node1" presStyleIdx="1" presStyleCnt="3" custLinFactNeighborX="13739">
        <dgm:presLayoutVars>
          <dgm:bulletEnabled val="1"/>
        </dgm:presLayoutVars>
      </dgm:prSet>
      <dgm:spPr/>
    </dgm:pt>
    <dgm:pt modelId="{E1AB7F7F-87F4-4F84-8917-476123BC822C}" type="pres">
      <dgm:prSet presAssocID="{74D3942D-0116-4D13-90CB-7AE6776C21B3}" presName="sibTrans" presStyleCnt="0"/>
      <dgm:spPr/>
    </dgm:pt>
    <dgm:pt modelId="{AD532D3F-5231-4161-9F50-04F1F224F75D}" type="pres">
      <dgm:prSet presAssocID="{8C99D24E-AC34-4574-A58E-E74CCD5D54D7}" presName="node" presStyleLbl="node1" presStyleIdx="2" presStyleCnt="3">
        <dgm:presLayoutVars>
          <dgm:bulletEnabled val="1"/>
        </dgm:presLayoutVars>
      </dgm:prSet>
      <dgm:spPr/>
    </dgm:pt>
  </dgm:ptLst>
  <dgm:cxnLst>
    <dgm:cxn modelId="{8CC3A125-7A62-46C5-8EE3-B92ADBF3B53E}" type="presOf" srcId="{AFAA1814-ED01-4D18-A6E7-C90383C3156B}" destId="{AD532D3F-5231-4161-9F50-04F1F224F75D}" srcOrd="0" destOrd="1" presId="urn:microsoft.com/office/officeart/2005/8/layout/hList6"/>
    <dgm:cxn modelId="{C0BFD932-6129-4034-9AD8-9EBFC77D7B06}" type="presOf" srcId="{9A8AD113-869C-4826-B429-C88FF7F80DC4}" destId="{9734E305-00D5-4F22-B587-ED46F6435331}" srcOrd="0" destOrd="0" presId="urn:microsoft.com/office/officeart/2005/8/layout/hList6"/>
    <dgm:cxn modelId="{3E72E937-88CD-4339-961B-0113FBDC8403}" type="presOf" srcId="{2145A247-9BC1-4E90-AAAA-90DBAA91DCB9}" destId="{F2D6D2DF-8ED5-4901-9968-38C94E330189}" srcOrd="0" destOrd="2" presId="urn:microsoft.com/office/officeart/2005/8/layout/hList6"/>
    <dgm:cxn modelId="{6217293C-17EF-4128-B927-96D50E4C5329}" srcId="{9A8AD113-869C-4826-B429-C88FF7F80DC4}" destId="{F462F21E-629A-43A7-B99C-100DC43E762F}" srcOrd="0" destOrd="0" parTransId="{49A27B34-E524-4C34-842C-9469743F2014}" sibTransId="{16CA8B44-9583-4B77-BFF2-1492A64C63C4}"/>
    <dgm:cxn modelId="{2195797A-B9E3-4F2A-B422-DE91C4C3B493}" srcId="{79132BC7-5F5B-46C5-92B5-75EFAB7F5AEE}" destId="{4C4A9061-7CCE-480B-A23D-FE9547439F42}" srcOrd="2" destOrd="0" parTransId="{16A27C8C-87C6-4354-BA7C-D60801C72947}" sibTransId="{EDC0FE96-C16A-4BEC-A303-1029F0E3DB23}"/>
    <dgm:cxn modelId="{3E646584-66D5-4D7D-BBCA-2D705C9292EA}" type="presOf" srcId="{4C4A9061-7CCE-480B-A23D-FE9547439F42}" destId="{F2D6D2DF-8ED5-4901-9968-38C94E330189}" srcOrd="0" destOrd="3" presId="urn:microsoft.com/office/officeart/2005/8/layout/hList6"/>
    <dgm:cxn modelId="{2C850C95-9EB4-474F-995C-A4B19269FC82}" type="presOf" srcId="{F462F21E-629A-43A7-B99C-100DC43E762F}" destId="{9734E305-00D5-4F22-B587-ED46F6435331}" srcOrd="0" destOrd="1" presId="urn:microsoft.com/office/officeart/2005/8/layout/hList6"/>
    <dgm:cxn modelId="{33CF3499-6AED-4313-A87E-FA29BF446209}" srcId="{8C99D24E-AC34-4574-A58E-E74CCD5D54D7}" destId="{AFAA1814-ED01-4D18-A6E7-C90383C3156B}" srcOrd="0" destOrd="0" parTransId="{64B3A2BB-74FD-4BBA-B7F3-653DC80DA993}" sibTransId="{401DD848-8CCB-46DD-B98F-F893D3FB1C5F}"/>
    <dgm:cxn modelId="{E9D29599-CDEA-47EB-93E2-BF5A89547B98}" type="presOf" srcId="{8C99D24E-AC34-4574-A58E-E74CCD5D54D7}" destId="{AD532D3F-5231-4161-9F50-04F1F224F75D}" srcOrd="0" destOrd="0" presId="urn:microsoft.com/office/officeart/2005/8/layout/hList6"/>
    <dgm:cxn modelId="{0BAC45A0-0EC4-4F2D-8B24-8C8DC5E6A935}" type="presOf" srcId="{3999BA29-66F2-45E7-8E83-1F66E653CC53}" destId="{9734E305-00D5-4F22-B587-ED46F6435331}" srcOrd="0" destOrd="3" presId="urn:microsoft.com/office/officeart/2005/8/layout/hList6"/>
    <dgm:cxn modelId="{1F9603AE-0E4D-467F-B1AF-4699DCB36B1A}" type="presOf" srcId="{1A54CC79-68F2-4500-B466-D48BBFC8E7CE}" destId="{F2D6D2DF-8ED5-4901-9968-38C94E330189}" srcOrd="0" destOrd="1" presId="urn:microsoft.com/office/officeart/2005/8/layout/hList6"/>
    <dgm:cxn modelId="{6ACB68B2-38D3-41B9-AFBB-684A54364D8F}" type="presOf" srcId="{3315F5E7-67B5-44FC-B462-9878AFF2025B}" destId="{022D8658-C14F-4870-942F-02716D278372}" srcOrd="0" destOrd="0" presId="urn:microsoft.com/office/officeart/2005/8/layout/hList6"/>
    <dgm:cxn modelId="{758133B9-929C-47F4-BB32-E0961974B2DB}" srcId="{9A8AD113-869C-4826-B429-C88FF7F80DC4}" destId="{1164EE5F-9EDF-4E26-A9C6-4A00FA7ABBC8}" srcOrd="1" destOrd="0" parTransId="{985B10A2-7803-4ADD-8A02-82197F9DCC5A}" sibTransId="{D8DC9809-2382-4CD6-ADE4-03BA0803CBF8}"/>
    <dgm:cxn modelId="{718E5FC2-6C62-43D2-944D-2E1392F8E31C}" type="presOf" srcId="{79132BC7-5F5B-46C5-92B5-75EFAB7F5AEE}" destId="{F2D6D2DF-8ED5-4901-9968-38C94E330189}" srcOrd="0" destOrd="0" presId="urn:microsoft.com/office/officeart/2005/8/layout/hList6"/>
    <dgm:cxn modelId="{24DF79CC-46DB-42CE-8738-E54C8C988901}" srcId="{3315F5E7-67B5-44FC-B462-9878AFF2025B}" destId="{8C99D24E-AC34-4574-A58E-E74CCD5D54D7}" srcOrd="2" destOrd="0" parTransId="{6424BDC3-7431-489B-AB47-A19C2DBDB0BA}" sibTransId="{B06CD1A7-512F-48B2-B62F-251BB94D79C8}"/>
    <dgm:cxn modelId="{B0FBDACF-3D72-4D9F-BA91-55746FE7210F}" srcId="{79132BC7-5F5B-46C5-92B5-75EFAB7F5AEE}" destId="{2145A247-9BC1-4E90-AAAA-90DBAA91DCB9}" srcOrd="1" destOrd="0" parTransId="{54B02BF8-C482-48C4-809F-59A42848EA70}" sibTransId="{F0CD68A7-4437-4AAB-9268-4CA64FA4CE13}"/>
    <dgm:cxn modelId="{8221F5DA-B0E5-4921-AF4B-4F1158AF4B17}" srcId="{9A8AD113-869C-4826-B429-C88FF7F80DC4}" destId="{3999BA29-66F2-45E7-8E83-1F66E653CC53}" srcOrd="2" destOrd="0" parTransId="{993A5E0A-E30E-4D8F-B940-6D26B34EFA2D}" sibTransId="{60C49A30-EA8C-4CC0-80EE-97C90AE6CBD3}"/>
    <dgm:cxn modelId="{504E9FE3-3F40-453E-BC54-70C2FAB505AD}" srcId="{79132BC7-5F5B-46C5-92B5-75EFAB7F5AEE}" destId="{1A54CC79-68F2-4500-B466-D48BBFC8E7CE}" srcOrd="0" destOrd="0" parTransId="{9710669A-FBDA-4BCE-85D6-31637895F7E5}" sibTransId="{89CEC603-C209-4CD5-A6FB-CBE1357491DF}"/>
    <dgm:cxn modelId="{6D1B48EB-4116-401F-B6E6-A52B4CD413B7}" srcId="{3315F5E7-67B5-44FC-B462-9878AFF2025B}" destId="{9A8AD113-869C-4826-B429-C88FF7F80DC4}" srcOrd="0" destOrd="0" parTransId="{D0C39295-57C7-4536-801A-F44634AE4651}" sibTransId="{4D381D5A-3272-432F-97AD-094BE8F5972C}"/>
    <dgm:cxn modelId="{D79945FB-2C2C-4B78-A44F-3DFADB76A4D9}" srcId="{3315F5E7-67B5-44FC-B462-9878AFF2025B}" destId="{79132BC7-5F5B-46C5-92B5-75EFAB7F5AEE}" srcOrd="1" destOrd="0" parTransId="{846B28DD-71C0-403D-91BD-C06DD910E8A6}" sibTransId="{74D3942D-0116-4D13-90CB-7AE6776C21B3}"/>
    <dgm:cxn modelId="{F11C62FC-22D5-4E8B-A1E0-EE686DD5A9DF}" type="presOf" srcId="{1164EE5F-9EDF-4E26-A9C6-4A00FA7ABBC8}" destId="{9734E305-00D5-4F22-B587-ED46F6435331}" srcOrd="0" destOrd="2" presId="urn:microsoft.com/office/officeart/2005/8/layout/hList6"/>
    <dgm:cxn modelId="{68F75929-9FA7-4FA9-909A-D8BE749D1023}" type="presParOf" srcId="{022D8658-C14F-4870-942F-02716D278372}" destId="{9734E305-00D5-4F22-B587-ED46F6435331}" srcOrd="0" destOrd="0" presId="urn:microsoft.com/office/officeart/2005/8/layout/hList6"/>
    <dgm:cxn modelId="{F5077F8D-4910-42BA-8521-A3BE7B70A81B}" type="presParOf" srcId="{022D8658-C14F-4870-942F-02716D278372}" destId="{F189E051-54E7-4BE9-A610-3B9C7A1E9348}" srcOrd="1" destOrd="0" presId="urn:microsoft.com/office/officeart/2005/8/layout/hList6"/>
    <dgm:cxn modelId="{061C9D2C-E1CF-4ADD-8C79-728AB506FEB0}" type="presParOf" srcId="{022D8658-C14F-4870-942F-02716D278372}" destId="{F2D6D2DF-8ED5-4901-9968-38C94E330189}" srcOrd="2" destOrd="0" presId="urn:microsoft.com/office/officeart/2005/8/layout/hList6"/>
    <dgm:cxn modelId="{4ED31736-B9D5-4A82-81F4-FE0B3EA57403}" type="presParOf" srcId="{022D8658-C14F-4870-942F-02716D278372}" destId="{E1AB7F7F-87F4-4F84-8917-476123BC822C}" srcOrd="3" destOrd="0" presId="urn:microsoft.com/office/officeart/2005/8/layout/hList6"/>
    <dgm:cxn modelId="{A22EAC84-BACE-4BF6-A344-8209D0CB0749}" type="presParOf" srcId="{022D8658-C14F-4870-942F-02716D278372}" destId="{AD532D3F-5231-4161-9F50-04F1F224F75D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D8C8D7-3108-419A-9821-F1F8A1E6489A}" type="doc">
      <dgm:prSet loTypeId="urn:microsoft.com/office/officeart/2005/8/layout/cycle6" loCatId="relationship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7812740F-868F-4DD3-9672-BB04BF79B3B2}">
      <dgm:prSet phldrT="[文本]" custT="1"/>
      <dgm:spPr/>
      <dgm:t>
        <a:bodyPr/>
        <a:lstStyle/>
        <a:p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97E0955B-5AD0-4DD0-8D54-897FED3E554F}" type="par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D5EC6AB6-36E6-4346-AE8B-694EEE0F16B7}" type="sib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FBAD1D4C-D19A-476F-9CBF-D21A75198684}">
      <dgm:prSet phldrT="[文本]"/>
      <dgm:spPr/>
      <dgm:t>
        <a:bodyPr/>
        <a:lstStyle/>
        <a:p>
          <a:r>
            <a:rPr lang="zh-CN" altLang="en-US" dirty="0"/>
            <a:t>偶尔的</a:t>
          </a:r>
          <a:endParaRPr lang="en-US" altLang="zh-CN" dirty="0"/>
        </a:p>
        <a:p>
          <a:r>
            <a:rPr lang="zh-CN" altLang="en-US" dirty="0"/>
            <a:t>小</a:t>
          </a:r>
          <a:r>
            <a:rPr lang="zh-CN" altLang="en-US" b="1" dirty="0"/>
            <a:t>懒惰</a:t>
          </a:r>
        </a:p>
      </dgm:t>
    </dgm:pt>
    <dgm:pt modelId="{585EFB23-7188-4719-B273-8FC01C16AF48}" type="par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1BF61B1C-A4B7-427D-BF73-6BA402794B05}" type="sib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DABC2818-4037-4AC0-8AFF-CD84CA979B18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DC921947-C3F2-47F3-8785-209280A76135}" type="par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BB02AA0B-2A61-4B9D-83DF-8C26CE8750EE}" type="sib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DE927331-552B-4DEF-A93D-F5039F60F895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C4AA89A7-2E9A-4531-AAA2-27356689EDFC}" type="par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187AB937-4A6A-45CB-B026-B63F7800F75A}" type="sib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0474792B-A105-4DBA-9AAB-7ECED93F08E6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E0244CE6-3C07-4255-B26C-5091C1B69043}" type="par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9F18967E-F099-446C-BB8D-F7F8516E7CAF}" type="sib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A82339AF-9E68-4496-A2BA-39514FA05D6A}" type="pres">
      <dgm:prSet presAssocID="{E0D8C8D7-3108-419A-9821-F1F8A1E6489A}" presName="cycle" presStyleCnt="0">
        <dgm:presLayoutVars>
          <dgm:dir/>
          <dgm:resizeHandles val="exact"/>
        </dgm:presLayoutVars>
      </dgm:prSet>
      <dgm:spPr/>
    </dgm:pt>
    <dgm:pt modelId="{478A9194-1F80-4B43-AF03-9E29E9B61760}" type="pres">
      <dgm:prSet presAssocID="{7812740F-868F-4DD3-9672-BB04BF79B3B2}" presName="node" presStyleLbl="node1" presStyleIdx="0" presStyleCnt="5">
        <dgm:presLayoutVars>
          <dgm:bulletEnabled val="1"/>
        </dgm:presLayoutVars>
      </dgm:prSet>
      <dgm:spPr/>
    </dgm:pt>
    <dgm:pt modelId="{BC27ED27-B25B-4AA6-8075-8F857B262CA2}" type="pres">
      <dgm:prSet presAssocID="{7812740F-868F-4DD3-9672-BB04BF79B3B2}" presName="spNode" presStyleCnt="0"/>
      <dgm:spPr/>
    </dgm:pt>
    <dgm:pt modelId="{21B428EF-5709-46D8-A163-6F247C5F6D25}" type="pres">
      <dgm:prSet presAssocID="{D5EC6AB6-36E6-4346-AE8B-694EEE0F16B7}" presName="sibTrans" presStyleLbl="sibTrans1D1" presStyleIdx="0" presStyleCnt="5"/>
      <dgm:spPr/>
    </dgm:pt>
    <dgm:pt modelId="{1017D607-A5D7-4BD9-A4FC-32862850184C}" type="pres">
      <dgm:prSet presAssocID="{FBAD1D4C-D19A-476F-9CBF-D21A75198684}" presName="node" presStyleLbl="node1" presStyleIdx="1" presStyleCnt="5">
        <dgm:presLayoutVars>
          <dgm:bulletEnabled val="1"/>
        </dgm:presLayoutVars>
      </dgm:prSet>
      <dgm:spPr/>
    </dgm:pt>
    <dgm:pt modelId="{905D37C4-6695-4EA1-9DC1-EBAF45411CA6}" type="pres">
      <dgm:prSet presAssocID="{FBAD1D4C-D19A-476F-9CBF-D21A75198684}" presName="spNode" presStyleCnt="0"/>
      <dgm:spPr/>
    </dgm:pt>
    <dgm:pt modelId="{41804E44-ABF4-4AD3-B2B0-20263B4934F1}" type="pres">
      <dgm:prSet presAssocID="{1BF61B1C-A4B7-427D-BF73-6BA402794B05}" presName="sibTrans" presStyleLbl="sibTrans1D1" presStyleIdx="1" presStyleCnt="5"/>
      <dgm:spPr/>
    </dgm:pt>
    <dgm:pt modelId="{C7F9E01A-92DC-4B54-AF24-BB4A9745BC38}" type="pres">
      <dgm:prSet presAssocID="{DABC2818-4037-4AC0-8AFF-CD84CA979B18}" presName="node" presStyleLbl="node1" presStyleIdx="2" presStyleCnt="5">
        <dgm:presLayoutVars>
          <dgm:bulletEnabled val="1"/>
        </dgm:presLayoutVars>
      </dgm:prSet>
      <dgm:spPr/>
    </dgm:pt>
    <dgm:pt modelId="{0A819BE2-5031-4536-9925-5DC8A928B5B3}" type="pres">
      <dgm:prSet presAssocID="{DABC2818-4037-4AC0-8AFF-CD84CA979B18}" presName="spNode" presStyleCnt="0"/>
      <dgm:spPr/>
    </dgm:pt>
    <dgm:pt modelId="{B9DABC50-D1DE-4BE5-9B55-0AFB27417730}" type="pres">
      <dgm:prSet presAssocID="{BB02AA0B-2A61-4B9D-83DF-8C26CE8750EE}" presName="sibTrans" presStyleLbl="sibTrans1D1" presStyleIdx="2" presStyleCnt="5"/>
      <dgm:spPr/>
    </dgm:pt>
    <dgm:pt modelId="{B22E1E4B-B1A3-4D2D-B8E7-318717EE16B6}" type="pres">
      <dgm:prSet presAssocID="{DE927331-552B-4DEF-A93D-F5039F60F895}" presName="node" presStyleLbl="node1" presStyleIdx="3" presStyleCnt="5">
        <dgm:presLayoutVars>
          <dgm:bulletEnabled val="1"/>
        </dgm:presLayoutVars>
      </dgm:prSet>
      <dgm:spPr/>
    </dgm:pt>
    <dgm:pt modelId="{47ACA25C-03BB-4252-9052-BFE2B8E43CB2}" type="pres">
      <dgm:prSet presAssocID="{DE927331-552B-4DEF-A93D-F5039F60F895}" presName="spNode" presStyleCnt="0"/>
      <dgm:spPr/>
    </dgm:pt>
    <dgm:pt modelId="{FD733DDE-2E31-415C-8B54-28B8988471C7}" type="pres">
      <dgm:prSet presAssocID="{187AB937-4A6A-45CB-B026-B63F7800F75A}" presName="sibTrans" presStyleLbl="sibTrans1D1" presStyleIdx="3" presStyleCnt="5"/>
      <dgm:spPr/>
    </dgm:pt>
    <dgm:pt modelId="{B6628BA9-2CC3-437A-BC62-F030A699A7C3}" type="pres">
      <dgm:prSet presAssocID="{0474792B-A105-4DBA-9AAB-7ECED93F08E6}" presName="node" presStyleLbl="node1" presStyleIdx="4" presStyleCnt="5">
        <dgm:presLayoutVars>
          <dgm:bulletEnabled val="1"/>
        </dgm:presLayoutVars>
      </dgm:prSet>
      <dgm:spPr/>
    </dgm:pt>
    <dgm:pt modelId="{FE7AC09E-BD45-43AB-82DF-2E11B4980F06}" type="pres">
      <dgm:prSet presAssocID="{0474792B-A105-4DBA-9AAB-7ECED93F08E6}" presName="spNode" presStyleCnt="0"/>
      <dgm:spPr/>
    </dgm:pt>
    <dgm:pt modelId="{F9B3D36E-B686-4E1E-9F2C-78E8C2FCD867}" type="pres">
      <dgm:prSet presAssocID="{9F18967E-F099-446C-BB8D-F7F8516E7CAF}" presName="sibTrans" presStyleLbl="sibTrans1D1" presStyleIdx="4" presStyleCnt="5"/>
      <dgm:spPr/>
    </dgm:pt>
  </dgm:ptLst>
  <dgm:cxnLst>
    <dgm:cxn modelId="{57BC6C10-B739-4A23-A691-72E4AC639A56}" srcId="{E0D8C8D7-3108-419A-9821-F1F8A1E6489A}" destId="{DABC2818-4037-4AC0-8AFF-CD84CA979B18}" srcOrd="2" destOrd="0" parTransId="{DC921947-C3F2-47F3-8785-209280A76135}" sibTransId="{BB02AA0B-2A61-4B9D-83DF-8C26CE8750EE}"/>
    <dgm:cxn modelId="{897EA910-A703-4EBE-8A27-12A373D186E5}" type="presOf" srcId="{DABC2818-4037-4AC0-8AFF-CD84CA979B18}" destId="{C7F9E01A-92DC-4B54-AF24-BB4A9745BC38}" srcOrd="0" destOrd="0" presId="urn:microsoft.com/office/officeart/2005/8/layout/cycle6"/>
    <dgm:cxn modelId="{482E6713-5ABC-47D0-92B3-8F4B5C8A6384}" srcId="{E0D8C8D7-3108-419A-9821-F1F8A1E6489A}" destId="{0474792B-A105-4DBA-9AAB-7ECED93F08E6}" srcOrd="4" destOrd="0" parTransId="{E0244CE6-3C07-4255-B26C-5091C1B69043}" sibTransId="{9F18967E-F099-446C-BB8D-F7F8516E7CAF}"/>
    <dgm:cxn modelId="{DD7C5827-7967-4DC6-8C71-0F9D6A022DF8}" type="presOf" srcId="{1BF61B1C-A4B7-427D-BF73-6BA402794B05}" destId="{41804E44-ABF4-4AD3-B2B0-20263B4934F1}" srcOrd="0" destOrd="0" presId="urn:microsoft.com/office/officeart/2005/8/layout/cycle6"/>
    <dgm:cxn modelId="{EC5D525C-681B-46E4-8EB5-95F101CBD60C}" type="presOf" srcId="{D5EC6AB6-36E6-4346-AE8B-694EEE0F16B7}" destId="{21B428EF-5709-46D8-A163-6F247C5F6D25}" srcOrd="0" destOrd="0" presId="urn:microsoft.com/office/officeart/2005/8/layout/cycle6"/>
    <dgm:cxn modelId="{31CA0565-B02C-454A-AAD4-F188BD783289}" type="presOf" srcId="{0474792B-A105-4DBA-9AAB-7ECED93F08E6}" destId="{B6628BA9-2CC3-437A-BC62-F030A699A7C3}" srcOrd="0" destOrd="0" presId="urn:microsoft.com/office/officeart/2005/8/layout/cycle6"/>
    <dgm:cxn modelId="{FD83936F-9B9C-4829-B0B4-381C9EE576B1}" srcId="{E0D8C8D7-3108-419A-9821-F1F8A1E6489A}" destId="{7812740F-868F-4DD3-9672-BB04BF79B3B2}" srcOrd="0" destOrd="0" parTransId="{97E0955B-5AD0-4DD0-8D54-897FED3E554F}" sibTransId="{D5EC6AB6-36E6-4346-AE8B-694EEE0F16B7}"/>
    <dgm:cxn modelId="{1C9FD84F-1E8D-4220-B6B4-457ADBA1E8E0}" type="presOf" srcId="{9F18967E-F099-446C-BB8D-F7F8516E7CAF}" destId="{F9B3D36E-B686-4E1E-9F2C-78E8C2FCD867}" srcOrd="0" destOrd="0" presId="urn:microsoft.com/office/officeart/2005/8/layout/cycle6"/>
    <dgm:cxn modelId="{B17C107D-1BF1-4258-933E-FAD48268BEB7}" type="presOf" srcId="{7812740F-868F-4DD3-9672-BB04BF79B3B2}" destId="{478A9194-1F80-4B43-AF03-9E29E9B61760}" srcOrd="0" destOrd="0" presId="urn:microsoft.com/office/officeart/2005/8/layout/cycle6"/>
    <dgm:cxn modelId="{57B0A185-5E72-43C0-A2A5-85FA3F7BFB0A}" type="presOf" srcId="{187AB937-4A6A-45CB-B026-B63F7800F75A}" destId="{FD733DDE-2E31-415C-8B54-28B8988471C7}" srcOrd="0" destOrd="0" presId="urn:microsoft.com/office/officeart/2005/8/layout/cycle6"/>
    <dgm:cxn modelId="{E01FD68F-5AA0-4BF6-9D9B-24C02200397D}" type="presOf" srcId="{FBAD1D4C-D19A-476F-9CBF-D21A75198684}" destId="{1017D607-A5D7-4BD9-A4FC-32862850184C}" srcOrd="0" destOrd="0" presId="urn:microsoft.com/office/officeart/2005/8/layout/cycle6"/>
    <dgm:cxn modelId="{7B02E492-2491-4D85-80C2-499278F76383}" type="presOf" srcId="{DE927331-552B-4DEF-A93D-F5039F60F895}" destId="{B22E1E4B-B1A3-4D2D-B8E7-318717EE16B6}" srcOrd="0" destOrd="0" presId="urn:microsoft.com/office/officeart/2005/8/layout/cycle6"/>
    <dgm:cxn modelId="{6C2D34B8-FD2F-46D6-A69A-9D6136F23846}" type="presOf" srcId="{BB02AA0B-2A61-4B9D-83DF-8C26CE8750EE}" destId="{B9DABC50-D1DE-4BE5-9B55-0AFB27417730}" srcOrd="0" destOrd="0" presId="urn:microsoft.com/office/officeart/2005/8/layout/cycle6"/>
    <dgm:cxn modelId="{F0AF68CA-88D1-4FCF-91F9-ABEBD4FF126D}" type="presOf" srcId="{E0D8C8D7-3108-419A-9821-F1F8A1E6489A}" destId="{A82339AF-9E68-4496-A2BA-39514FA05D6A}" srcOrd="0" destOrd="0" presId="urn:microsoft.com/office/officeart/2005/8/layout/cycle6"/>
    <dgm:cxn modelId="{EB4020E0-8F29-4040-A3A4-29A8D569C92E}" srcId="{E0D8C8D7-3108-419A-9821-F1F8A1E6489A}" destId="{FBAD1D4C-D19A-476F-9CBF-D21A75198684}" srcOrd="1" destOrd="0" parTransId="{585EFB23-7188-4719-B273-8FC01C16AF48}" sibTransId="{1BF61B1C-A4B7-427D-BF73-6BA402794B05}"/>
    <dgm:cxn modelId="{1D2837FA-8572-447E-8B14-CB6CBD6D0089}" srcId="{E0D8C8D7-3108-419A-9821-F1F8A1E6489A}" destId="{DE927331-552B-4DEF-A93D-F5039F60F895}" srcOrd="3" destOrd="0" parTransId="{C4AA89A7-2E9A-4531-AAA2-27356689EDFC}" sibTransId="{187AB937-4A6A-45CB-B026-B63F7800F75A}"/>
    <dgm:cxn modelId="{E289C5A8-E05D-45CC-9046-70984F38E55A}" type="presParOf" srcId="{A82339AF-9E68-4496-A2BA-39514FA05D6A}" destId="{478A9194-1F80-4B43-AF03-9E29E9B61760}" srcOrd="0" destOrd="0" presId="urn:microsoft.com/office/officeart/2005/8/layout/cycle6"/>
    <dgm:cxn modelId="{AA29590A-60F9-4F3A-8E85-8E31A72BC340}" type="presParOf" srcId="{A82339AF-9E68-4496-A2BA-39514FA05D6A}" destId="{BC27ED27-B25B-4AA6-8075-8F857B262CA2}" srcOrd="1" destOrd="0" presId="urn:microsoft.com/office/officeart/2005/8/layout/cycle6"/>
    <dgm:cxn modelId="{8B11AC30-65B4-4C7E-A54D-687731F0AC0D}" type="presParOf" srcId="{A82339AF-9E68-4496-A2BA-39514FA05D6A}" destId="{21B428EF-5709-46D8-A163-6F247C5F6D25}" srcOrd="2" destOrd="0" presId="urn:microsoft.com/office/officeart/2005/8/layout/cycle6"/>
    <dgm:cxn modelId="{B4988B95-939E-44FD-80C5-27E53584DF6A}" type="presParOf" srcId="{A82339AF-9E68-4496-A2BA-39514FA05D6A}" destId="{1017D607-A5D7-4BD9-A4FC-32862850184C}" srcOrd="3" destOrd="0" presId="urn:microsoft.com/office/officeart/2005/8/layout/cycle6"/>
    <dgm:cxn modelId="{1C7726DF-780A-4434-963A-5566F791520B}" type="presParOf" srcId="{A82339AF-9E68-4496-A2BA-39514FA05D6A}" destId="{905D37C4-6695-4EA1-9DC1-EBAF45411CA6}" srcOrd="4" destOrd="0" presId="urn:microsoft.com/office/officeart/2005/8/layout/cycle6"/>
    <dgm:cxn modelId="{5E051EC3-28F4-4AB0-9D7F-D7D8FA5B40BD}" type="presParOf" srcId="{A82339AF-9E68-4496-A2BA-39514FA05D6A}" destId="{41804E44-ABF4-4AD3-B2B0-20263B4934F1}" srcOrd="5" destOrd="0" presId="urn:microsoft.com/office/officeart/2005/8/layout/cycle6"/>
    <dgm:cxn modelId="{951DE1CC-B1CD-47EB-8DF6-C8D589D2650B}" type="presParOf" srcId="{A82339AF-9E68-4496-A2BA-39514FA05D6A}" destId="{C7F9E01A-92DC-4B54-AF24-BB4A9745BC38}" srcOrd="6" destOrd="0" presId="urn:microsoft.com/office/officeart/2005/8/layout/cycle6"/>
    <dgm:cxn modelId="{F7CF3641-B744-4188-8C01-18FCC10580F1}" type="presParOf" srcId="{A82339AF-9E68-4496-A2BA-39514FA05D6A}" destId="{0A819BE2-5031-4536-9925-5DC8A928B5B3}" srcOrd="7" destOrd="0" presId="urn:microsoft.com/office/officeart/2005/8/layout/cycle6"/>
    <dgm:cxn modelId="{1A94FCF7-AD5E-442A-8C91-0C06E4E744EB}" type="presParOf" srcId="{A82339AF-9E68-4496-A2BA-39514FA05D6A}" destId="{B9DABC50-D1DE-4BE5-9B55-0AFB27417730}" srcOrd="8" destOrd="0" presId="urn:microsoft.com/office/officeart/2005/8/layout/cycle6"/>
    <dgm:cxn modelId="{8C93ECA3-F45C-450E-B4CC-0C95771E7538}" type="presParOf" srcId="{A82339AF-9E68-4496-A2BA-39514FA05D6A}" destId="{B22E1E4B-B1A3-4D2D-B8E7-318717EE16B6}" srcOrd="9" destOrd="0" presId="urn:microsoft.com/office/officeart/2005/8/layout/cycle6"/>
    <dgm:cxn modelId="{83CCE06B-416E-43A4-B26F-4D71A07A2EF6}" type="presParOf" srcId="{A82339AF-9E68-4496-A2BA-39514FA05D6A}" destId="{47ACA25C-03BB-4252-9052-BFE2B8E43CB2}" srcOrd="10" destOrd="0" presId="urn:microsoft.com/office/officeart/2005/8/layout/cycle6"/>
    <dgm:cxn modelId="{1EBB5E36-0EF1-41E1-BCE7-5C1641EE0E4C}" type="presParOf" srcId="{A82339AF-9E68-4496-A2BA-39514FA05D6A}" destId="{FD733DDE-2E31-415C-8B54-28B8988471C7}" srcOrd="11" destOrd="0" presId="urn:microsoft.com/office/officeart/2005/8/layout/cycle6"/>
    <dgm:cxn modelId="{A6B32636-8512-4DB5-AD3D-5F3C2D418BC6}" type="presParOf" srcId="{A82339AF-9E68-4496-A2BA-39514FA05D6A}" destId="{B6628BA9-2CC3-437A-BC62-F030A699A7C3}" srcOrd="12" destOrd="0" presId="urn:microsoft.com/office/officeart/2005/8/layout/cycle6"/>
    <dgm:cxn modelId="{CA2D69AD-A74D-4F01-9D9B-80E05A41DB25}" type="presParOf" srcId="{A82339AF-9E68-4496-A2BA-39514FA05D6A}" destId="{FE7AC09E-BD45-43AB-82DF-2E11B4980F06}" srcOrd="13" destOrd="0" presId="urn:microsoft.com/office/officeart/2005/8/layout/cycle6"/>
    <dgm:cxn modelId="{232A85B5-19DF-4994-8A8D-AAE74FB64C18}" type="presParOf" srcId="{A82339AF-9E68-4496-A2BA-39514FA05D6A}" destId="{F9B3D36E-B686-4E1E-9F2C-78E8C2FCD867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4E305-00D5-4F22-B587-ED46F6435331}">
      <dsp:nvSpPr>
        <dsp:cNvPr id="0" name=""/>
        <dsp:cNvSpPr/>
      </dsp:nvSpPr>
      <dsp:spPr>
        <a:xfrm rot="16200000">
          <a:off x="-1471796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基本信息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简介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分工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特点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优势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价值</a:t>
          </a:r>
        </a:p>
      </dsp:txBody>
      <dsp:txXfrm rot="5400000">
        <a:off x="0" y="974550"/>
        <a:ext cx="1929157" cy="2923650"/>
      </dsp:txXfrm>
    </dsp:sp>
    <dsp:sp modelId="{F2D6D2DF-8ED5-4901-9968-38C94E330189}">
      <dsp:nvSpPr>
        <dsp:cNvPr id="0" name=""/>
        <dsp:cNvSpPr/>
      </dsp:nvSpPr>
      <dsp:spPr>
        <a:xfrm rot="16200000">
          <a:off x="622669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项目相关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开发流程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程序架构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800" kern="1200" dirty="0"/>
        </a:p>
      </dsp:txBody>
      <dsp:txXfrm rot="5400000">
        <a:off x="2094465" y="974550"/>
        <a:ext cx="1929157" cy="2923650"/>
      </dsp:txXfrm>
    </dsp:sp>
    <dsp:sp modelId="{AD532D3F-5231-4161-9F50-04F1F224F75D}">
      <dsp:nvSpPr>
        <dsp:cNvPr id="0" name=""/>
        <dsp:cNvSpPr/>
      </dsp:nvSpPr>
      <dsp:spPr>
        <a:xfrm rot="16200000">
          <a:off x="2676635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成果展示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视频展示</a:t>
          </a:r>
        </a:p>
      </dsp:txBody>
      <dsp:txXfrm rot="5400000">
        <a:off x="4148431" y="974550"/>
        <a:ext cx="1929157" cy="2923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8A9194-1F80-4B43-AF03-9E29E9B61760}">
      <dsp:nvSpPr>
        <dsp:cNvPr id="0" name=""/>
        <dsp:cNvSpPr/>
      </dsp:nvSpPr>
      <dsp:spPr>
        <a:xfrm>
          <a:off x="3174007" y="3160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3230487" y="59640"/>
        <a:ext cx="1667024" cy="1044029"/>
      </dsp:txXfrm>
    </dsp:sp>
    <dsp:sp modelId="{21B428EF-5709-46D8-A163-6F247C5F6D25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212328" y="183458"/>
              </a:moveTo>
              <a:arcTo wR="2310126" hR="2310126" stAng="17579295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7D607-A5D7-4BD9-A4FC-32862850184C}">
      <dsp:nvSpPr>
        <dsp:cNvPr id="0" name=""/>
        <dsp:cNvSpPr/>
      </dsp:nvSpPr>
      <dsp:spPr>
        <a:xfrm>
          <a:off x="5371068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偶尔的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小</a:t>
          </a:r>
          <a:r>
            <a:rPr lang="zh-CN" altLang="en-US" sz="1800" b="1" kern="1200" dirty="0"/>
            <a:t>懒惰</a:t>
          </a:r>
        </a:p>
      </dsp:txBody>
      <dsp:txXfrm>
        <a:off x="5427548" y="1655898"/>
        <a:ext cx="1667024" cy="1044029"/>
      </dsp:txXfrm>
    </dsp:sp>
    <dsp:sp modelId="{41804E44-ABF4-4AD3-B2B0-20263B4934F1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617101" y="2189512"/>
              </a:moveTo>
              <a:arcTo wR="2310126" hR="2310126" stAng="21420430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9E01A-92DC-4B54-AF24-BB4A9745BC38}">
      <dsp:nvSpPr>
        <dsp:cNvPr id="0" name=""/>
        <dsp:cNvSpPr/>
      </dsp:nvSpPr>
      <dsp:spPr>
        <a:xfrm>
          <a:off x="4531865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4588345" y="4238698"/>
        <a:ext cx="1667024" cy="1044029"/>
      </dsp:txXfrm>
    </dsp:sp>
    <dsp:sp modelId="{B9DABC50-D1DE-4BE5-9B55-0AFB27417730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2768824" y="4574254"/>
              </a:moveTo>
              <a:arcTo wR="2310126" hR="2310126" stAng="4712834" swAng="1374332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2E1E4B-B1A3-4D2D-B8E7-318717EE16B6}">
      <dsp:nvSpPr>
        <dsp:cNvPr id="0" name=""/>
        <dsp:cNvSpPr/>
      </dsp:nvSpPr>
      <dsp:spPr>
        <a:xfrm>
          <a:off x="1816149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872629" y="4238698"/>
        <a:ext cx="1667024" cy="1044029"/>
      </dsp:txXfrm>
    </dsp:sp>
    <dsp:sp modelId="{FD733DDE-2E31-415C-8B54-28B8988471C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85803" y="3588275"/>
              </a:moveTo>
              <a:arcTo wR="2310126" hR="2310126" stAng="8784456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628BA9-2CC3-437A-BC62-F030A699A7C3}">
      <dsp:nvSpPr>
        <dsp:cNvPr id="0" name=""/>
        <dsp:cNvSpPr/>
      </dsp:nvSpPr>
      <dsp:spPr>
        <a:xfrm>
          <a:off x="976947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033427" y="1655898"/>
        <a:ext cx="1667024" cy="1044029"/>
      </dsp:txXfrm>
    </dsp:sp>
    <dsp:sp modelId="{F9B3D36E-B686-4E1E-9F2C-78E8C2FCD86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02763" y="1006803"/>
              </a:moveTo>
              <a:arcTo wR="2310126" hR="2310126" stAng="12860714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47EB9CC-EEDC-494D-A563-7E52CFBE2A64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2023/3/25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D2DFAA7-D3C3-4D01-9299-453E25D16D4E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B66FF9F-9445-42A9-8A55-6C9E0AC38AD9}" type="datetime1">
              <a:rPr lang="zh-CN" altLang="en-US" noProof="0" smtClean="0"/>
              <a:t>2023/3/25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C51814-3B91-4036-94D2-3977634EE214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697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25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2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99316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60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6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832993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提一嘴对接 如校园无人车</a:t>
            </a:r>
            <a:r>
              <a:rPr lang="en-US" altLang="zh-CN" dirty="0"/>
              <a:t>\</a:t>
            </a:r>
            <a:r>
              <a:rPr lang="zh-CN" altLang="en-US" dirty="0"/>
              <a:t>志愿活动之类的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289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5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平台上的快递代取人员需要通过认证才能接单，保证服务的可靠性和安全性。同时，平台也会对快递代取人员进行评价和监管，以确保服务质量和用户体验。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55131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10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700137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702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rtlCol="0" anchor="ctr"/>
          <a:lstStyle>
            <a:lvl1pPr algn="ctr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5830888"/>
            <a:ext cx="11520488" cy="550862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rtlCol="0" anchor="ctr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rtlCol="0" anchor="b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rtlCol="0" anchor="ctr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rtlCol="0" anchor="ctr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​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 rtlCol="0"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rtlCol="0" anchor="ctr"/>
          <a:lstStyle>
            <a:lvl1pPr>
              <a:defRPr sz="6000" baseline="0">
                <a:solidFill>
                  <a:schemeClr val="accent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rtlCol="0" anchor="ctr"/>
          <a:lstStyle>
            <a:lvl1pPr>
              <a:defRPr sz="6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rtlCol="0" anchor="ctr"/>
          <a:lstStyle>
            <a:lvl1pPr algn="ctr">
              <a:defRPr sz="60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3" name="长方形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rtlCol="0" anchor="b"/>
          <a:lstStyle>
            <a:lvl1pPr algn="l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05625" y="4927600"/>
            <a:ext cx="4986338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rtlCol="0" anchor="b">
            <a:noAutofit/>
          </a:bodyPr>
          <a:lstStyle>
            <a:lvl1pPr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长方形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图片占位符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grpSp>
        <p:nvGrpSpPr>
          <p:cNvPr id="2" name="组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长方形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长方形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长方形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rtlCol="0" anchor="b">
            <a:normAutofit/>
          </a:bodyPr>
          <a:lstStyle>
            <a:lvl1pPr algn="ctr">
              <a:defRPr sz="5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36610" y="4079083"/>
            <a:ext cx="5318781" cy="976311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ctr"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6" name="图片占位符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l">
              <a:defRPr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7" name="图片占位符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8" name="图片占位符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grpSp>
        <p:nvGrpSpPr>
          <p:cNvPr id="14" name="组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长方形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7" name="组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长方形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6300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5" name="图片占位符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9813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6" name="图片占位符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4524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8" name="图片占位符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659235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文本占位符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长方形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24" name="长方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长方形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长方形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7" name="长方形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4" name="等腰三角形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33588" y="561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21034" y="2847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7" name="图片占位符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3588" y="5133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文本占位符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8" name="文本占位符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9" name="文本占位符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rtlCol="0" anchor="b">
            <a:normAutofit/>
          </a:bodyPr>
          <a:lstStyle>
            <a:lvl1pPr algn="l">
              <a:defRPr sz="5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0" name="图片占位符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66711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5" name="图片占位符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08135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6" name="图片占位符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74955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7" name="图片占位符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43508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5" name="组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直接连接符​​(S)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(S)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​​(S)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直接连接符​​(S)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​​(S)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​​(S)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27571" y="1437538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4" name="图片占位符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7571" y="27156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227571" y="4043892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27571" y="53682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5473" y="1713955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5" name="文本占位符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7" name="长方形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文本占位符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0" name="文本占位符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1" name="图片占位符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15473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2" name="图片占位符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15151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3" name="图片占位符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415151" y="1713954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长方形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900613" y="1233488"/>
            <a:ext cx="699135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115204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7450621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40675" y="1233488"/>
            <a:ext cx="39512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1415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7" name="图表占位符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379473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10622" y="1362696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9" name="图表占位符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500682" y="3781218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0" name="图表占位符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208643" y="1367561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1" name="图表占位符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198703" y="3786083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rtlCol="0" anchor="ctr">
            <a:normAutofit/>
          </a:bodyPr>
          <a:lstStyle>
            <a:lvl1pPr algn="ctr">
              <a:defRPr sz="54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rtlCol="0" anchor="ctr">
            <a:normAutofit/>
          </a:bodyPr>
          <a:lstStyle>
            <a:lvl1pPr algn="ctr">
              <a:defRPr sz="115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 baseline="0">
                <a:ea typeface="Microsoft YaHei UI" panose="020B0503020204020204" pitchFamily="34" charset="-122"/>
              </a:defRPr>
            </a:lvl1pPr>
            <a:lvl2pPr>
              <a:defRPr sz="2800" baseline="0">
                <a:ea typeface="Microsoft YaHei UI" panose="020B0503020204020204" pitchFamily="34" charset="-122"/>
              </a:defRPr>
            </a:lvl2pPr>
            <a:lvl3pPr>
              <a:defRPr sz="2400" baseline="0">
                <a:ea typeface="Microsoft YaHei UI" panose="020B0503020204020204" pitchFamily="34" charset="-122"/>
              </a:defRPr>
            </a:lvl3pPr>
            <a:lvl4pPr>
              <a:defRPr sz="2000" baseline="0">
                <a:ea typeface="Microsoft YaHei UI" panose="020B0503020204020204" pitchFamily="34" charset="-122"/>
              </a:defRPr>
            </a:lvl4pPr>
            <a:lvl5pPr>
              <a:defRPr sz="2000" baseline="0"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  <a:lvl2pPr>
              <a:defRPr baseline="0">
                <a:ea typeface="Microsoft YaHei UI" panose="020B0503020204020204" pitchFamily="34" charset="-122"/>
              </a:defRPr>
            </a:lvl2pPr>
            <a:lvl3pPr>
              <a:defRPr baseline="0">
                <a:ea typeface="Microsoft YaHei UI" panose="020B0503020204020204" pitchFamily="34" charset="-122"/>
              </a:defRPr>
            </a:lvl3pPr>
            <a:lvl4pPr>
              <a:defRPr baseline="0">
                <a:ea typeface="Microsoft YaHei UI" panose="020B0503020204020204" pitchFamily="34" charset="-122"/>
              </a:defRPr>
            </a:lvl4pPr>
            <a:lvl5pPr>
              <a:defRPr baseline="0"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n>
                <a:noFill/>
              </a:ln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 rtlCol="0">
            <a:normAutofit/>
          </a:bodyPr>
          <a:lstStyle>
            <a:lvl1pPr algn="ctr">
              <a:defRPr sz="4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图片占位符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7" name="图片占位符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图片占位符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icrosoft YaHei UI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9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0.svg"/><Relationship Id="rId11" Type="http://schemas.openxmlformats.org/officeDocument/2006/relationships/image" Target="../media/image2.jp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zh-CN" altLang="en-US" dirty="0"/>
              <a:t>解决</a:t>
            </a:r>
            <a:br>
              <a:rPr lang="en-US" altLang="zh-CN" dirty="0"/>
            </a:br>
            <a:r>
              <a:rPr lang="zh-CN" altLang="en-US" dirty="0"/>
              <a:t>快递到宿舍的最后   公里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77500" lnSpcReduction="20000"/>
          </a:bodyPr>
          <a:lstStyle/>
          <a:p>
            <a:pPr rtl="0"/>
            <a:endParaRPr lang="en-US" altLang="zh-CN" dirty="0"/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成员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王稼民 张瑞峻 游梓涵 宁博 吴刚</a:t>
            </a:r>
            <a:endParaRPr lang="en-US" altLang="zh-CN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指导老师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苏志远</a:t>
            </a:r>
          </a:p>
        </p:txBody>
      </p:sp>
      <p:pic>
        <p:nvPicPr>
          <p:cNvPr id="5" name="图片 4" descr="图形用户界面, 文本&#10;&#10;描述已自动生成">
            <a:extLst>
              <a:ext uri="{FF2B5EF4-FFF2-40B4-BE49-F238E27FC236}">
                <a16:creationId xmlns:a16="http://schemas.microsoft.com/office/drawing/2014/main" id="{D32A19DE-F7ED-0189-3F5D-F13D6B9C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99" y="0"/>
            <a:ext cx="4497985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7B37710-8693-9256-ACDD-EE3F19DCEBB2}"/>
              </a:ext>
            </a:extLst>
          </p:cNvPr>
          <p:cNvSpPr txBox="1"/>
          <p:nvPr/>
        </p:nvSpPr>
        <p:spPr>
          <a:xfrm>
            <a:off x="7686740" y="3231338"/>
            <a:ext cx="87286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3800" dirty="0">
                <a:latin typeface="华文行楷" panose="02010800040101010101" pitchFamily="2" charset="-122"/>
                <a:ea typeface="华文行楷" panose="02010800040101010101" pitchFamily="2" charset="-122"/>
              </a:rPr>
              <a:t>1</a:t>
            </a:r>
            <a:endParaRPr lang="zh-CN" altLang="en-US" sz="13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10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701477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信誉分系统</a:t>
            </a:r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用户历史行为直接  影响信誉分。提供管理员通道， 进行信誉分的纠正</a:t>
            </a: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同时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双方的评价也会影响信誉分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双向通道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用户和派送员之间可以双向评价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提升双方的体验</a:t>
            </a:r>
            <a:endParaRPr lang="zh-CN" altLang="en-US" sz="2400" dirty="0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456E0448-9C7E-B822-8783-F2AC2876C0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6" r="436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020E0264-CF0B-6CD4-ED0E-2B6D137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9" name="图片占位符 8">
            <a:extLst>
              <a:ext uri="{FF2B5EF4-FFF2-40B4-BE49-F238E27FC236}">
                <a16:creationId xmlns:a16="http://schemas.microsoft.com/office/drawing/2014/main" id="{FA8DB480-ECF3-6146-8612-2776E02EB92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4721" b="4721"/>
          <a:stretch>
            <a:fillRect/>
          </a:stretch>
        </p:blipFill>
        <p:spPr>
          <a:xfrm>
            <a:off x="6151563" y="1233488"/>
            <a:ext cx="2465387" cy="496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3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项目相关</a:t>
            </a: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6737700-5D84-F48F-C7AD-EF7BB6F000B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547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12</a:t>
            </a:fld>
            <a:endParaRPr lang="zh-CN" altLang="en-US"/>
          </a:p>
        </p:txBody>
      </p:sp>
      <p:pic>
        <p:nvPicPr>
          <p:cNvPr id="14" name="图片 13" descr="图示&#10;&#10;描述已自动生成">
            <a:extLst>
              <a:ext uri="{FF2B5EF4-FFF2-40B4-BE49-F238E27FC236}">
                <a16:creationId xmlns:a16="http://schemas.microsoft.com/office/drawing/2014/main" id="{2E756B44-0C8D-F6E0-6113-0F5CAD6A7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064" y="-276225"/>
            <a:ext cx="10817849" cy="6858000"/>
          </a:xfrm>
          <a:prstGeom prst="rect">
            <a:avLst/>
          </a:prstGeom>
        </p:spPr>
      </p:pic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80757" y="6153564"/>
            <a:ext cx="2046218" cy="32623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/>
              <a:t>项目流程</a:t>
            </a:r>
          </a:p>
        </p:txBody>
      </p:sp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A422C268-2B22-1A5D-3365-306BB980B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5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基本架构及用户使用流程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13</a:t>
            </a:fld>
            <a:endParaRPr lang="zh-CN" altLang="en-US" noProof="0"/>
          </a:p>
        </p:txBody>
      </p:sp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29CF766C-B7A4-F713-2B60-842DEE1BC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856" y="1019175"/>
            <a:ext cx="5094669" cy="50397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EA31D3-DDD0-A17B-5AD1-1A1157D20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1156765"/>
            <a:ext cx="6672072" cy="5080001"/>
          </a:xfrm>
          <a:prstGeom prst="rect">
            <a:avLst/>
          </a:prstGeom>
        </p:spPr>
      </p:pic>
      <p:pic>
        <p:nvPicPr>
          <p:cNvPr id="4" name="图片 3" descr="图标&#10;&#10;描述已自动生成">
            <a:extLst>
              <a:ext uri="{FF2B5EF4-FFF2-40B4-BE49-F238E27FC236}">
                <a16:creationId xmlns:a16="http://schemas.microsoft.com/office/drawing/2014/main" id="{0A988CB4-F9EA-9959-3017-60F131518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42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成果展示</a:t>
            </a: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FE94743-9774-E114-A619-2E333DD3AEF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054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DD79A48F-19CA-4BB3-8B9D-83F3C050EA95}"/>
              </a:ext>
            </a:extLst>
          </p:cNvPr>
          <p:cNvSpPr txBox="1">
            <a:spLocks/>
          </p:cNvSpPr>
          <p:nvPr/>
        </p:nvSpPr>
        <p:spPr>
          <a:xfrm>
            <a:off x="9463748" y="80551"/>
            <a:ext cx="2047459" cy="2238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操作展示</a:t>
            </a:r>
          </a:p>
        </p:txBody>
      </p:sp>
      <p:pic>
        <p:nvPicPr>
          <p:cNvPr id="2" name="BUPT快递服务">
            <a:hlinkClick r:id="" action="ppaction://media"/>
            <a:extLst>
              <a:ext uri="{FF2B5EF4-FFF2-40B4-BE49-F238E27FC236}">
                <a16:creationId xmlns:a16="http://schemas.microsoft.com/office/drawing/2014/main" id="{AAE37134-CE61-C4D2-B105-79F94286A9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A2C2B13-68BC-BF22-8273-ED83FEB4B09B}"/>
              </a:ext>
            </a:extLst>
          </p:cNvPr>
          <p:cNvSpPr txBox="1">
            <a:spLocks/>
          </p:cNvSpPr>
          <p:nvPr/>
        </p:nvSpPr>
        <p:spPr>
          <a:xfrm>
            <a:off x="10344814" y="352499"/>
            <a:ext cx="696148" cy="829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欢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迎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提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问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6600" dirty="0">
              <a:solidFill>
                <a:schemeClr val="bg1"/>
              </a:solidFill>
            </a:endParaRPr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81FE23B4-21BB-64E7-8791-DA3C3A63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531" y="2217837"/>
            <a:ext cx="4197140" cy="4197140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24518AC-451D-1527-D96C-BBB3986E348D}"/>
              </a:ext>
            </a:extLst>
          </p:cNvPr>
          <p:cNvSpPr txBox="1">
            <a:spLocks/>
          </p:cNvSpPr>
          <p:nvPr/>
        </p:nvSpPr>
        <p:spPr>
          <a:xfrm>
            <a:off x="1551688" y="462369"/>
            <a:ext cx="7018153" cy="4296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6600" dirty="0">
                <a:solidFill>
                  <a:schemeClr val="tx1">
                    <a:lumMod val="50000"/>
                  </a:schemeClr>
                </a:solidFill>
              </a:rPr>
              <a:t>BUPT</a:t>
            </a:r>
            <a:r>
              <a:rPr lang="zh-CN" altLang="en-US" sz="6600" dirty="0">
                <a:solidFill>
                  <a:schemeClr val="tx1">
                    <a:lumMod val="50000"/>
                  </a:schemeClr>
                </a:solidFill>
              </a:rPr>
              <a:t>快递服务</a:t>
            </a:r>
          </a:p>
        </p:txBody>
      </p:sp>
    </p:spTree>
    <p:extLst>
      <p:ext uri="{BB962C8B-B14F-4D97-AF65-F5344CB8AC3E}">
        <p14:creationId xmlns:p14="http://schemas.microsoft.com/office/powerpoint/2010/main" val="130213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90A1017-6770-5AA6-2034-2ABD1FA25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FE2FA71-281F-14CE-3890-5F78601ABE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5051379-7EEF-9DF2-9E92-09D848AFF6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347652"/>
              </p:ext>
            </p:extLst>
          </p:nvPr>
        </p:nvGraphicFramePr>
        <p:xfrm>
          <a:off x="368852" y="1205948"/>
          <a:ext cx="6078331" cy="487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FE2E2623-6A15-C0F1-C17C-F890A963E9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9238" y="3642323"/>
            <a:ext cx="1420558" cy="142055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F3E783-54D6-E1CF-FE78-168EB48AF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906" y="1297173"/>
            <a:ext cx="3474188" cy="347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294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项目基本信息</a:t>
            </a:r>
            <a:br>
              <a:rPr lang="zh-CN" altLang="en-US" sz="6000" dirty="0"/>
            </a:b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329BD55-F78F-6B92-C4BB-DAFC7E68D89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3" r="705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003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项目简介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4</a:t>
            </a:fld>
            <a:endParaRPr lang="zh-CN" altLang="en-US" noProof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60A1709-8F88-4DB9-B893-803B267B012D}"/>
              </a:ext>
            </a:extLst>
          </p:cNvPr>
          <p:cNvSpPr txBox="1"/>
          <p:nvPr/>
        </p:nvSpPr>
        <p:spPr>
          <a:xfrm>
            <a:off x="5092861" y="1383168"/>
            <a:ext cx="576998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         BUPT</a:t>
            </a:r>
            <a:r>
              <a:rPr lang="zh-CN" altLang="en-US" sz="2000" dirty="0"/>
              <a:t>快递服务是一个基于微信小程序的校内快递代取平台，为用户提供方便快捷的快递代取服务。用户可以通过小程序发布快递代取需求，由平台上的快递代取人员进行接单、完成取件等各项服务。用户可以根据自己的需求选择不同的取件方式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  我们致力于打造一个</a:t>
            </a:r>
            <a:r>
              <a:rPr lang="zh-CN" altLang="en-US" sz="2000" b="1" dirty="0"/>
              <a:t>高效、安全、便捷</a:t>
            </a:r>
            <a:r>
              <a:rPr lang="zh-CN" altLang="en-US" sz="2000" dirty="0"/>
              <a:t>的快递代取平台，让用户享受到更好的快递服务体验。</a:t>
            </a:r>
          </a:p>
          <a:p>
            <a:endParaRPr lang="zh-CN" altLang="en-US" sz="2000" dirty="0"/>
          </a:p>
          <a:p>
            <a:endParaRPr lang="zh-CN" altLang="en-US" sz="2000" dirty="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DE271D1-B8D3-7AB7-F858-02CEDC8E7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8478F82-659F-EBB4-F202-344F0CC6F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93" y="1602513"/>
            <a:ext cx="4248938" cy="424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85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zh-CN" altLang="en-US" b="1" kern="1200" baseline="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altLang="zh-CN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zh-CN" altLang="en-US" sz="80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09305B6-F466-2969-C39A-81D15FBF1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6" name="图片 5" descr="电脑屏幕的截图&#10;&#10;描述已自动生成">
            <a:extLst>
              <a:ext uri="{FF2B5EF4-FFF2-40B4-BE49-F238E27FC236}">
                <a16:creationId xmlns:a16="http://schemas.microsoft.com/office/drawing/2014/main" id="{D40BAA59-7E6D-2EF5-6FB1-3E2D69ACF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9607"/>
            <a:ext cx="12192000" cy="511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6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>
            <a:extLst>
              <a:ext uri="{FF2B5EF4-FFF2-40B4-BE49-F238E27FC236}">
                <a16:creationId xmlns:a16="http://schemas.microsoft.com/office/drawing/2014/main" id="{5C195890-77EB-7019-076A-D0B0ABF11D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2F084EE-E8D3-A850-C442-A05798097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需求分析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E57128E-EDEC-6074-76F4-3F3CB4130F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1F590610-82F4-6506-4586-10A0ED1819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0184629"/>
              </p:ext>
            </p:extLst>
          </p:nvPr>
        </p:nvGraphicFramePr>
        <p:xfrm>
          <a:off x="-280504" y="62027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05F0E970-D500-E5F7-3689-0468F41F2C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23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1768246-2496-4F97-8FCA-02252116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项目的价值</a:t>
            </a:r>
          </a:p>
        </p:txBody>
      </p:sp>
      <p:pic>
        <p:nvPicPr>
          <p:cNvPr id="22" name="图片占位符 21">
            <a:extLst>
              <a:ext uri="{FF2B5EF4-FFF2-40B4-BE49-F238E27FC236}">
                <a16:creationId xmlns:a16="http://schemas.microsoft.com/office/drawing/2014/main" id="{0F5C8F58-81B2-4162-9563-70C679CF8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7857" t="-6122" r="-17857" b="-6122"/>
          <a:stretch/>
        </p:blipFill>
        <p:spPr>
          <a:xfrm>
            <a:off x="876300" y="1739900"/>
            <a:ext cx="1689100" cy="1397000"/>
          </a:xfrm>
        </p:spPr>
      </p:pic>
      <p:pic>
        <p:nvPicPr>
          <p:cNvPr id="26" name="图片占位符 25">
            <a:extLst>
              <a:ext uri="{FF2B5EF4-FFF2-40B4-BE49-F238E27FC236}">
                <a16:creationId xmlns:a16="http://schemas.microsoft.com/office/drawing/2014/main" id="{2AD0E03E-80ED-4CBF-B567-3E1EAB01F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18293" t="-6483" r="-18293" b="-6483"/>
          <a:stretch/>
        </p:blipFill>
        <p:spPr>
          <a:xfrm>
            <a:off x="3829813" y="4263232"/>
            <a:ext cx="1689100" cy="1397000"/>
          </a:xfrm>
        </p:spPr>
      </p:pic>
      <p:pic>
        <p:nvPicPr>
          <p:cNvPr id="24" name="图片占位符 23">
            <a:extLst>
              <a:ext uri="{FF2B5EF4-FFF2-40B4-BE49-F238E27FC236}">
                <a16:creationId xmlns:a16="http://schemas.microsoft.com/office/drawing/2014/main" id="{F1E0AF3E-867C-4F0D-8325-9DC9A985B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-16501" t="-5000" r="-16501" b="-5000"/>
          <a:stretch/>
        </p:blipFill>
        <p:spPr>
          <a:xfrm>
            <a:off x="6744524" y="1739900"/>
            <a:ext cx="1689100" cy="1397000"/>
          </a:xfrm>
        </p:spPr>
      </p:pic>
      <p:pic>
        <p:nvPicPr>
          <p:cNvPr id="28" name="图片占位符 27">
            <a:extLst>
              <a:ext uri="{FF2B5EF4-FFF2-40B4-BE49-F238E27FC236}">
                <a16:creationId xmlns:a16="http://schemas.microsoft.com/office/drawing/2014/main" id="{43BC7054-E269-4210-98F5-65D485066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-18293" t="-6483" r="-18293" b="-6483"/>
          <a:stretch/>
        </p:blipFill>
        <p:spPr>
          <a:xfrm>
            <a:off x="9659235" y="4263232"/>
            <a:ext cx="1689100" cy="1397000"/>
          </a:xfrm>
        </p:spPr>
      </p:pic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901B6E4D-6942-45C5-99A9-6B769E8902B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en-US" altLang="zh-CN" dirty="0"/>
              <a:t>CONVENIENCE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为</a:t>
            </a:r>
            <a:r>
              <a:rPr lang="zh-CN" altLang="en-US" dirty="0"/>
              <a:t>用户</a:t>
            </a:r>
            <a:r>
              <a:rPr lang="en-US" altLang="zh-CN" dirty="0" err="1"/>
              <a:t>带来便捷的服务</a:t>
            </a:r>
            <a:r>
              <a:rPr lang="en-US" altLang="zh-CN" dirty="0"/>
              <a:t>，</a:t>
            </a:r>
            <a:r>
              <a:rPr lang="zh-CN" altLang="en-US" dirty="0"/>
              <a:t>足不出户就能拿到快递</a:t>
            </a:r>
            <a:r>
              <a:rPr lang="en-US" altLang="zh-CN" dirty="0"/>
              <a:t>,</a:t>
            </a:r>
            <a:r>
              <a:rPr lang="en-US" altLang="zh-CN" dirty="0" err="1"/>
              <a:t>节省时间和精力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7D269992-EA9D-41F6-85C3-B7892184710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DEVELOPMENT</a:t>
            </a:r>
          </a:p>
          <a:p>
            <a:pPr rtl="0">
              <a:lnSpc>
                <a:spcPct val="150000"/>
              </a:lnSpc>
            </a:pPr>
            <a:r>
              <a:rPr lang="zh-CN" altLang="en-US" dirty="0"/>
              <a:t>具有发展的潜力</a:t>
            </a:r>
            <a:r>
              <a:rPr lang="en-US" altLang="zh-CN" dirty="0"/>
              <a:t>,</a:t>
            </a:r>
            <a:r>
              <a:rPr lang="zh-CN" altLang="en-US" dirty="0"/>
              <a:t>在维护和优化中不断成长为覆盖面更广的综合型服务平台</a:t>
            </a:r>
            <a:endParaRPr lang="en-US" altLang="zh-CN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6DFAA7E0-5467-48C2-A0A1-08FFCDD0AB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CHANCES</a:t>
            </a:r>
          </a:p>
          <a:p>
            <a:pPr rtl="0"/>
            <a:r>
              <a:rPr lang="zh-CN" altLang="en-US" dirty="0"/>
              <a:t>独特的机制</a:t>
            </a:r>
            <a:endParaRPr lang="en-US" altLang="zh-CN" dirty="0"/>
          </a:p>
          <a:p>
            <a:pPr rtl="0"/>
            <a:r>
              <a:rPr lang="zh-CN" altLang="en-US" dirty="0"/>
              <a:t>让更多用户参与到</a:t>
            </a:r>
            <a:endParaRPr lang="en-US" altLang="zh-CN" dirty="0"/>
          </a:p>
          <a:p>
            <a:pPr rtl="0"/>
            <a:r>
              <a:rPr lang="zh-CN" altLang="en-US" dirty="0"/>
              <a:t>帮助他人的行列中来</a:t>
            </a:r>
            <a:endParaRPr lang="en-US" altLang="zh-CN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6CD0F95-69FE-4CD4-B47D-11711D39422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EFFICIENCY</a:t>
            </a:r>
          </a:p>
          <a:p>
            <a:pPr rtl="0"/>
            <a:r>
              <a:rPr lang="zh-CN" altLang="en-US" dirty="0"/>
              <a:t>让校园的物流运转</a:t>
            </a:r>
            <a:endParaRPr lang="en-US" altLang="zh-CN" dirty="0"/>
          </a:p>
          <a:p>
            <a:pPr rtl="0"/>
            <a:r>
              <a:rPr lang="zh-CN" altLang="en-US" dirty="0"/>
              <a:t>更加流畅</a:t>
            </a:r>
            <a:endParaRPr lang="en-US" altLang="zh-CN" dirty="0"/>
          </a:p>
          <a:p>
            <a:pPr rtl="0"/>
            <a:r>
              <a:rPr lang="zh-CN" altLang="en-US" dirty="0"/>
              <a:t>提高运行效率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EAB17F8-59B5-4C93-9884-D3044629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7</a:t>
            </a:fld>
            <a:endParaRPr lang="zh-CN" altLang="en-US"/>
          </a:p>
        </p:txBody>
      </p:sp>
      <p:pic>
        <p:nvPicPr>
          <p:cNvPr id="3" name="图片 2" descr="图标&#10;&#10;描述已自动生成">
            <a:extLst>
              <a:ext uri="{FF2B5EF4-FFF2-40B4-BE49-F238E27FC236}">
                <a16:creationId xmlns:a16="http://schemas.microsoft.com/office/drawing/2014/main" id="{1921C846-63CE-EB0B-9AC3-5068993540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66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我们的优势与特点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zh-CN" altLang="en-US" dirty="0"/>
              <a:t>精准送达</a:t>
            </a:r>
            <a:endParaRPr lang="en-US" altLang="zh-CN" dirty="0"/>
          </a:p>
          <a:p>
            <a:pPr rtl="0"/>
            <a:r>
              <a:rPr lang="zh-CN" altLang="en-US" dirty="0"/>
              <a:t>双向通道</a:t>
            </a:r>
            <a:endParaRPr lang="en-US" altLang="zh-CN" dirty="0"/>
          </a:p>
          <a:p>
            <a:pPr rtl="0"/>
            <a:r>
              <a:rPr lang="zh-CN" altLang="en-US" dirty="0"/>
              <a:t>审核机制</a:t>
            </a:r>
            <a:endParaRPr lang="en-US" altLang="zh-CN" dirty="0"/>
          </a:p>
          <a:p>
            <a:pPr rtl="0"/>
            <a:r>
              <a:rPr lang="zh-CN" altLang="en-US" dirty="0"/>
              <a:t>高效运送</a:t>
            </a:r>
            <a:endParaRPr lang="en-US" altLang="zh-CN" dirty="0"/>
          </a:p>
          <a:p>
            <a:pPr rtl="0"/>
            <a:r>
              <a:rPr lang="en-US" altLang="zh-CN" dirty="0"/>
              <a:t>“</a:t>
            </a:r>
            <a:r>
              <a:rPr lang="zh-CN" altLang="en-US" dirty="0"/>
              <a:t>本土</a:t>
            </a:r>
            <a:r>
              <a:rPr lang="en-US" altLang="zh-CN" dirty="0"/>
              <a:t>”</a:t>
            </a:r>
            <a:r>
              <a:rPr lang="zh-CN" altLang="en-US" dirty="0"/>
              <a:t>优势</a:t>
            </a:r>
            <a:endParaRPr lang="en-US" altLang="zh-CN" dirty="0"/>
          </a:p>
          <a:p>
            <a:pPr rtl="0"/>
            <a:r>
              <a:rPr lang="zh-CN" altLang="en-US" dirty="0"/>
              <a:t>反馈机制</a:t>
            </a:r>
            <a:endParaRPr lang="en-US" altLang="zh-CN" dirty="0"/>
          </a:p>
          <a:p>
            <a:pPr rtl="0"/>
            <a:r>
              <a:rPr lang="zh-CN" altLang="en-US" dirty="0"/>
              <a:t>信誉积分系统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8</a:t>
            </a:fld>
            <a:endParaRPr lang="zh-CN" altLang="en-US"/>
          </a:p>
        </p:txBody>
      </p:sp>
      <p:pic>
        <p:nvPicPr>
          <p:cNvPr id="9" name="图片 8" descr="图片包含 文本&#10;&#10;描述已自动生成">
            <a:extLst>
              <a:ext uri="{FF2B5EF4-FFF2-40B4-BE49-F238E27FC236}">
                <a16:creationId xmlns:a16="http://schemas.microsoft.com/office/drawing/2014/main" id="{5C4ABF8C-239A-4D01-6ABD-8524E8D36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261"/>
          <a:stretch/>
        </p:blipFill>
        <p:spPr>
          <a:xfrm>
            <a:off x="2156868" y="969768"/>
            <a:ext cx="4104330" cy="3818688"/>
          </a:xfrm>
          <a:prstGeom prst="rect">
            <a:avLst/>
          </a:prstGeom>
        </p:spPr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7E15F2A-DA89-E9CF-8BDB-1CFCB6A7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03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701477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精准送达</a:t>
            </a:r>
            <a:endParaRPr lang="en-US" altLang="zh-CN" sz="3200" dirty="0"/>
          </a:p>
          <a:p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  <a:endParaRPr lang="en-US" altLang="zh-CN" sz="2400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地址精确到楼层，面对面送达，代取帮送更加精确，收货人体验更加舒适。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严格审核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/>
              <a:t> 系统审核个人情况，  根据信用积分赋予授  权码，成为派送员。 旨在提升用户体验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并且可以有效避免恶意接单等情况的发生</a:t>
            </a:r>
            <a:endParaRPr lang="zh-CN" altLang="en-US" sz="2400" dirty="0"/>
          </a:p>
        </p:txBody>
      </p:sp>
      <p:pic>
        <p:nvPicPr>
          <p:cNvPr id="35" name="图片占位符 34">
            <a:extLst>
              <a:ext uri="{FF2B5EF4-FFF2-40B4-BE49-F238E27FC236}">
                <a16:creationId xmlns:a16="http://schemas.microsoft.com/office/drawing/2014/main" id="{A000190E-8FB9-E9EA-2BBC-65D6E7261F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9" r="69"/>
          <a:stretch>
            <a:fillRect/>
          </a:stretch>
        </p:blipFill>
        <p:spPr/>
      </p:pic>
      <p:pic>
        <p:nvPicPr>
          <p:cNvPr id="46" name="图片占位符 45">
            <a:extLst>
              <a:ext uri="{FF2B5EF4-FFF2-40B4-BE49-F238E27FC236}">
                <a16:creationId xmlns:a16="http://schemas.microsoft.com/office/drawing/2014/main" id="{580F753F-3ABC-5344-D406-27DA712D688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15" r="115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2B1EC03-A346-7FBF-C794-AB786FC08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76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69871_TF34126823.potx" id="{576299CC-0701-4348-909D-6F678A61F05B}" vid="{FCBB637F-E4CD-4651-93F7-D87431D870A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经典加粗块式演示文稿</Template>
  <TotalTime>215</TotalTime>
  <Words>470</Words>
  <Application>Microsoft Office PowerPoint</Application>
  <PresentationFormat>宽屏</PresentationFormat>
  <Paragraphs>101</Paragraphs>
  <Slides>16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Microsoft YaHei UI</vt:lpstr>
      <vt:lpstr>华文宋体</vt:lpstr>
      <vt:lpstr>华文行楷</vt:lpstr>
      <vt:lpstr>Arial</vt:lpstr>
      <vt:lpstr>Calibri Light</vt:lpstr>
      <vt:lpstr>Office 主题</vt:lpstr>
      <vt:lpstr>解决 快递到宿舍的最后   公里</vt:lpstr>
      <vt:lpstr>目录</vt:lpstr>
      <vt:lpstr>项目基本信息 </vt:lpstr>
      <vt:lpstr>项目简介</vt:lpstr>
      <vt:lpstr>PowerPoint 演示文稿</vt:lpstr>
      <vt:lpstr>需求分析</vt:lpstr>
      <vt:lpstr>项目的价值</vt:lpstr>
      <vt:lpstr>我们的优势与特点</vt:lpstr>
      <vt:lpstr>优势与特点</vt:lpstr>
      <vt:lpstr>优势与特点</vt:lpstr>
      <vt:lpstr>项目相关</vt:lpstr>
      <vt:lpstr>PowerPoint 演示文稿</vt:lpstr>
      <vt:lpstr>基本架构及用户使用流程</vt:lpstr>
      <vt:lpstr>成果展示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解决 快递到宿舍的最后   公里</dc:title>
  <dc:creator>wang jiamin</dc:creator>
  <cp:lastModifiedBy>张 瑞峻</cp:lastModifiedBy>
  <cp:revision>15</cp:revision>
  <dcterms:created xsi:type="dcterms:W3CDTF">2023-03-13T11:39:53Z</dcterms:created>
  <dcterms:modified xsi:type="dcterms:W3CDTF">2023-03-25T11:37:56Z</dcterms:modified>
</cp:coreProperties>
</file>

<file path=docProps/thumbnail.jpeg>
</file>